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sldIdLst>
    <p:sldId id="268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3300"/>
    <a:srgbClr val="FFD251"/>
    <a:srgbClr val="FFB51A"/>
    <a:srgbClr val="31706C"/>
    <a:srgbClr val="D69918"/>
    <a:srgbClr val="CFE5FF"/>
    <a:srgbClr val="D4B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732" y="-188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440C-87A6-1241-A6FD-9390973C4372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04CD-6BA9-FD40-9AE6-1E9496B6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6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440C-87A6-1241-A6FD-9390973C4372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393C-8F5F-4B4C-A363-81E6FC82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5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3"/>
            <a:ext cx="1748790" cy="8582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3"/>
            <a:ext cx="5116830" cy="8582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440C-87A6-1241-A6FD-9390973C4372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393C-8F5F-4B4C-A363-81E6FC82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00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440C-87A6-1241-A6FD-9390973C4372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393C-8F5F-4B4C-A363-81E6FC82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7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440C-87A6-1241-A6FD-9390973C4372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393C-8F5F-4B4C-A363-81E6FC82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6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440C-87A6-1241-A6FD-9390973C4372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393C-8F5F-4B4C-A363-81E6FC82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8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440C-87A6-1241-A6FD-9390973C4372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393C-8F5F-4B4C-A363-81E6FC82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7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440C-87A6-1241-A6FD-9390973C4372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393C-8F5F-4B4C-A363-81E6FC82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34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440C-87A6-1241-A6FD-9390973C4372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393C-8F5F-4B4C-A363-81E6FC82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50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440C-87A6-1241-A6FD-9390973C4372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04CD-6BA9-FD40-9AE6-1E9496B6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440C-87A6-1241-A6FD-9390973C4372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393C-8F5F-4B4C-A363-81E6FC82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5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F440C-87A6-1241-A6FD-9390973C4372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D393C-8F5F-4B4C-A363-81E6FC82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4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pattFill prst="dkDnDiag">
            <a:fgClr>
              <a:schemeClr val="accent4">
                <a:lumMod val="60000"/>
                <a:lumOff val="40000"/>
              </a:schemeClr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377492" y="2661546"/>
            <a:ext cx="2394909" cy="73968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2084911"/>
            <a:ext cx="7772400" cy="70206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1426126"/>
            <a:ext cx="7772400" cy="8948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 rot="557031">
            <a:off x="5429889" y="278142"/>
            <a:ext cx="1967499" cy="2365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70" name="Rectangle 69"/>
          <p:cNvSpPr/>
          <p:nvPr/>
        </p:nvSpPr>
        <p:spPr>
          <a:xfrm rot="557031">
            <a:off x="5539254" y="386882"/>
            <a:ext cx="1750446" cy="214753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74" name="Rounded Rectangle 73"/>
          <p:cNvSpPr/>
          <p:nvPr/>
        </p:nvSpPr>
        <p:spPr>
          <a:xfrm>
            <a:off x="193023" y="2935737"/>
            <a:ext cx="4998271" cy="6949698"/>
          </a:xfrm>
          <a:prstGeom prst="roundRect">
            <a:avLst>
              <a:gd name="adj" fmla="val 732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r>
              <a:rPr lang="en-US" b="1" dirty="0">
                <a:solidFill>
                  <a:srgbClr val="000000"/>
                </a:solidFill>
              </a:rPr>
              <a:t>Dr. Keesha speaks expertly on:</a:t>
            </a:r>
          </a:p>
          <a:p>
            <a:pPr marL="194824" indent="-194824" defTabSz="31171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Integrative, Functional, and Ayurvedic medicine</a:t>
            </a:r>
          </a:p>
          <a:p>
            <a:pPr marL="194824" indent="-194824" defTabSz="31171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 Framework for Reversing ANY Chronic Illness</a:t>
            </a:r>
          </a:p>
          <a:p>
            <a:pPr marL="194824" indent="-194824" defTabSz="31171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Health Coaches: A New Paradigm for Health Care</a:t>
            </a:r>
          </a:p>
          <a:p>
            <a:pPr marL="194824" indent="-194824" defTabSz="31171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Business Development and Financial Success</a:t>
            </a:r>
          </a:p>
          <a:p>
            <a:pPr marL="194824" indent="-194824" defTabSz="31171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Sexology and Relationships</a:t>
            </a:r>
          </a:p>
          <a:p>
            <a:pPr marL="194824" indent="-194824" defTabSz="31171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Motivational and Inspirational Topics</a:t>
            </a:r>
          </a:p>
          <a:p>
            <a:pPr marL="194824" indent="-194824" defTabSz="31171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Conscious Living, Parenting, and Dying</a:t>
            </a:r>
          </a:p>
          <a:p>
            <a:pPr marL="194824" indent="-194824" defTabSz="31171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Mind, Body, &amp; Spirit Holistic Health</a:t>
            </a:r>
          </a:p>
          <a:p>
            <a:pPr marL="194824" indent="-194824" defTabSz="31171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Healing From Past Trauma</a:t>
            </a:r>
          </a:p>
          <a:p>
            <a:pPr marL="194824" indent="-194824" defTabSz="31171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Walking the Medicine Wheel With Plant Medicine</a:t>
            </a:r>
          </a:p>
          <a:p>
            <a:r>
              <a:rPr lang="en-US" sz="1400" i="1" dirty="0">
                <a:solidFill>
                  <a:srgbClr val="000000"/>
                </a:solidFill>
              </a:rPr>
              <a:t>All of the above can be customized as keynote, breakout session, full-day seminar, or week-long trainings. </a:t>
            </a:r>
          </a:p>
          <a:p>
            <a:r>
              <a:rPr lang="en-US" sz="1600" b="1" dirty="0">
                <a:solidFill>
                  <a:srgbClr val="000000"/>
                </a:solidFill>
              </a:rPr>
              <a:t>BIO:</a:t>
            </a:r>
          </a:p>
          <a:p>
            <a:r>
              <a:rPr lang="en-US" sz="1600" dirty="0">
                <a:solidFill>
                  <a:schemeClr val="tx1"/>
                </a:solidFill>
              </a:rPr>
              <a:t>Dr. Keesha Ewers is an integrative medicine expert, Doctor of Sexology, Psychotherapist, and the founder and medical director of the Academy for Integrative Medicine.</a:t>
            </a:r>
          </a:p>
          <a:p>
            <a:r>
              <a:rPr lang="en-US" sz="1600" dirty="0">
                <a:solidFill>
                  <a:schemeClr val="tx1"/>
                </a:solidFill>
              </a:rPr>
              <a:t>Dr. Keesha has been in the medical field for over 30 years. She successfully reversed her own autoimmune disease and breast cancer, and has helped thousands of others do the same.</a:t>
            </a:r>
          </a:p>
          <a:p>
            <a:r>
              <a:rPr lang="en-US" sz="1600" dirty="0">
                <a:solidFill>
                  <a:schemeClr val="tx1"/>
                </a:solidFill>
              </a:rPr>
              <a:t>Dr. Keesha is a popular speaker, including from the TEDx stage, and the best-selling author of several works, including </a:t>
            </a:r>
            <a:r>
              <a:rPr lang="en-US" sz="1600" i="1" dirty="0">
                <a:solidFill>
                  <a:schemeClr val="tx1"/>
                </a:solidFill>
              </a:rPr>
              <a:t>Solving the Autoimmune Puzzle: The Woman’s Guide to Reclaiming Emotional Freedom and Vibrant Health.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670561" y="5223003"/>
            <a:ext cx="1839713" cy="241160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lang="en-US" sz="1200" b="1" dirty="0">
              <a:solidFill>
                <a:srgbClr val="000000"/>
              </a:solidFill>
            </a:endParaRPr>
          </a:p>
          <a:p>
            <a:r>
              <a:rPr lang="en-US" sz="1200" dirty="0">
                <a:solidFill>
                  <a:srgbClr val="000000"/>
                </a:solidFill>
              </a:rPr>
              <a:t>#1 best-seller within 24 hours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7931" y="262928"/>
            <a:ext cx="504956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Dr. Keesha Ewers</a:t>
            </a:r>
          </a:p>
          <a:p>
            <a:r>
              <a:rPr lang="en-US" spc="400" dirty="0"/>
              <a:t>SPEAKER </a:t>
            </a:r>
            <a:r>
              <a:rPr lang="en-US" spc="4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400" dirty="0">
                <a:sym typeface="Wingdings"/>
              </a:rPr>
              <a:t> AUTHOR </a:t>
            </a:r>
            <a:r>
              <a:rPr lang="en-US" spc="4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400" dirty="0"/>
              <a:t> CLINICIAN</a:t>
            </a:r>
            <a:r>
              <a:rPr lang="en-US" spc="400" dirty="0">
                <a:latin typeface="Wingdings"/>
                <a:ea typeface="Wingdings"/>
                <a:cs typeface="Wingdings"/>
                <a:sym typeface="Wingdings"/>
              </a:rPr>
              <a:t> </a:t>
            </a:r>
            <a:endParaRPr lang="en-US" spc="400" dirty="0">
              <a:sym typeface="Wingdings"/>
            </a:endParaRPr>
          </a:p>
        </p:txBody>
      </p:sp>
      <p:pic>
        <p:nvPicPr>
          <p:cNvPr id="25" name="Picture 24" descr="face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0" y="1739526"/>
            <a:ext cx="494907" cy="494907"/>
          </a:xfrm>
          <a:prstGeom prst="rect">
            <a:avLst/>
          </a:prstGeom>
        </p:spPr>
      </p:pic>
      <p:pic>
        <p:nvPicPr>
          <p:cNvPr id="26" name="Picture 25" descr="twit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13" y="1746699"/>
            <a:ext cx="485847" cy="48584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27931" y="1458969"/>
            <a:ext cx="6068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1400" dirty="0"/>
              <a:t>Connect With Dr. Keesha on Social Media: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4644" y="1823301"/>
            <a:ext cx="2745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1100" dirty="0">
                <a:solidFill>
                  <a:srgbClr val="000000"/>
                </a:solidFill>
              </a:rPr>
              <a:t>https://www.facebook.com/drkeeshaewers/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47279" y="1831499"/>
            <a:ext cx="19912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1100" dirty="0">
                <a:solidFill>
                  <a:srgbClr val="000000"/>
                </a:solidFill>
              </a:rPr>
              <a:t>https://twitter.com/DrKeesha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3023" y="2316372"/>
            <a:ext cx="5833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1200" dirty="0"/>
              <a:t>Cell: 425-445-4954	 Email: info@DrKeesha.com      www.DrKeesha.com</a:t>
            </a:r>
          </a:p>
        </p:txBody>
      </p:sp>
      <p:sp>
        <p:nvSpPr>
          <p:cNvPr id="4" name="Rectangle 3"/>
          <p:cNvSpPr/>
          <p:nvPr/>
        </p:nvSpPr>
        <p:spPr>
          <a:xfrm>
            <a:off x="5837344" y="2934041"/>
            <a:ext cx="1478111" cy="20363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06375" dist="88900" dir="75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5475742" y="5705317"/>
            <a:ext cx="2205258" cy="408330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dirty="0">
                <a:solidFill>
                  <a:schemeClr val="tx1"/>
                </a:solidFill>
              </a:rPr>
              <a:t>"It’s rare to find a health care clinician who can present scientific information in a way that is fascinating, motivating, and fun. Yet that’s exactly what you’ll get when you put Dr. Keesha Ewers on stage! Everyone was hanging on her words; nobody checking text messages or email, no whispering, and NOBODY leaving before the end of her talk."</a:t>
            </a:r>
          </a:p>
          <a:p>
            <a:r>
              <a:rPr lang="en-US" sz="1400" dirty="0">
                <a:solidFill>
                  <a:schemeClr val="tx1"/>
                </a:solidFill>
              </a:rPr>
              <a:t>Miriam G. Zacharias</a:t>
            </a:r>
          </a:p>
          <a:p>
            <a:r>
              <a:rPr lang="en-US" sz="1400" dirty="0">
                <a:solidFill>
                  <a:schemeClr val="tx1"/>
                </a:solidFill>
              </a:rPr>
              <a:t>President, NANP</a:t>
            </a:r>
          </a:p>
        </p:txBody>
      </p:sp>
      <p:pic>
        <p:nvPicPr>
          <p:cNvPr id="7" name="Picture 6" descr="A picture containing text, newspaper&#10;&#10;Description generated with very high confidence">
            <a:extLst>
              <a:ext uri="{FF2B5EF4-FFF2-40B4-BE49-F238E27FC236}">
                <a16:creationId xmlns:a16="http://schemas.microsoft.com/office/drawing/2014/main" id="{454D739A-99EF-46CB-965E-C54211305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2172" y="2927780"/>
            <a:ext cx="1565548" cy="2383163"/>
          </a:xfrm>
          <a:prstGeom prst="rect">
            <a:avLst/>
          </a:prstGeom>
        </p:spPr>
      </p:pic>
      <p:pic>
        <p:nvPicPr>
          <p:cNvPr id="9" name="Picture 8" descr="A person smiling for the picture&#10;&#10;Description generated with very high confidence">
            <a:extLst>
              <a:ext uri="{FF2B5EF4-FFF2-40B4-BE49-F238E27FC236}">
                <a16:creationId xmlns:a16="http://schemas.microsoft.com/office/drawing/2014/main" id="{6F2E7D3E-630E-4580-BF63-94096B54A2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88046">
            <a:off x="5512189" y="399761"/>
            <a:ext cx="1814540" cy="216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46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30837</TotalTime>
  <Words>313</Words>
  <Application>Microsoft Office PowerPoint</Application>
  <PresentationFormat>Custom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Felicia Slattery</dc:creator>
  <cp:lastModifiedBy>Keesha Ewers</cp:lastModifiedBy>
  <cp:revision>65</cp:revision>
  <dcterms:created xsi:type="dcterms:W3CDTF">2014-06-12T19:16:31Z</dcterms:created>
  <dcterms:modified xsi:type="dcterms:W3CDTF">2017-06-11T03:18:20Z</dcterms:modified>
</cp:coreProperties>
</file>